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6" r:id="rId1"/>
    <p:sldMasterId id="2147483667" r:id="rId2"/>
  </p:sldMasterIdLst>
  <p:notesMasterIdLst>
    <p:notesMasterId r:id="rId10"/>
  </p:notesMasterIdLst>
  <p:sldIdLst>
    <p:sldId id="259" r:id="rId3"/>
    <p:sldId id="260" r:id="rId4"/>
    <p:sldId id="261" r:id="rId5"/>
    <p:sldId id="262" r:id="rId6"/>
    <p:sldId id="266" r:id="rId7"/>
    <p:sldId id="268" r:id="rId8"/>
    <p:sldId id="269" r:id="rId9"/>
  </p:sldIdLst>
  <p:sldSz cx="155448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880" y="-104"/>
      </p:cViewPr>
      <p:guideLst>
        <p:guide orient="horz" pos="3168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779623" y="685800"/>
            <a:ext cx="52994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05984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797" y="4343386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54600" tIns="54600" rIns="54600" bIns="546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800"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0" y="685795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797" y="4343386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54600" tIns="54600" rIns="54600" bIns="546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800"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797" y="4343386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54600" tIns="54600" rIns="54600" bIns="546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800"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529904" y="1456057"/>
            <a:ext cx="14484899" cy="4014000"/>
          </a:xfrm>
          <a:prstGeom prst="rect">
            <a:avLst/>
          </a:prstGeom>
        </p:spPr>
        <p:txBody>
          <a:bodyPr lIns="163200" tIns="163200" rIns="163200" bIns="163200" anchor="b" anchorCtr="0"/>
          <a:lstStyle>
            <a:lvl1pPr lvl="0" algn="ctr">
              <a:spcBef>
                <a:spcPts val="0"/>
              </a:spcBef>
              <a:buSzPct val="100000"/>
              <a:defRPr sz="9300"/>
            </a:lvl1pPr>
            <a:lvl2pPr lvl="1" algn="ctr">
              <a:spcBef>
                <a:spcPts val="0"/>
              </a:spcBef>
              <a:buSzPct val="100000"/>
              <a:defRPr sz="9300"/>
            </a:lvl2pPr>
            <a:lvl3pPr lvl="2" algn="ctr">
              <a:spcBef>
                <a:spcPts val="0"/>
              </a:spcBef>
              <a:buSzPct val="100000"/>
              <a:defRPr sz="9300"/>
            </a:lvl3pPr>
            <a:lvl4pPr lvl="3" algn="ctr">
              <a:spcBef>
                <a:spcPts val="0"/>
              </a:spcBef>
              <a:buSzPct val="100000"/>
              <a:defRPr sz="9300"/>
            </a:lvl4pPr>
            <a:lvl5pPr lvl="4" algn="ctr">
              <a:spcBef>
                <a:spcPts val="0"/>
              </a:spcBef>
              <a:buSzPct val="100000"/>
              <a:defRPr sz="9300"/>
            </a:lvl5pPr>
            <a:lvl6pPr lvl="5" algn="ctr">
              <a:spcBef>
                <a:spcPts val="0"/>
              </a:spcBef>
              <a:buSzPct val="100000"/>
              <a:defRPr sz="9300"/>
            </a:lvl6pPr>
            <a:lvl7pPr lvl="6" algn="ctr">
              <a:spcBef>
                <a:spcPts val="0"/>
              </a:spcBef>
              <a:buSzPct val="100000"/>
              <a:defRPr sz="9300"/>
            </a:lvl7pPr>
            <a:lvl8pPr lvl="7" algn="ctr">
              <a:spcBef>
                <a:spcPts val="0"/>
              </a:spcBef>
              <a:buSzPct val="100000"/>
              <a:defRPr sz="9300"/>
            </a:lvl8pPr>
            <a:lvl9pPr lvl="8" algn="ctr">
              <a:spcBef>
                <a:spcPts val="0"/>
              </a:spcBef>
              <a:buSzPct val="100000"/>
              <a:defRPr sz="93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529889" y="5542289"/>
            <a:ext cx="14484899" cy="1550100"/>
          </a:xfrm>
          <a:prstGeom prst="rect">
            <a:avLst/>
          </a:prstGeom>
        </p:spPr>
        <p:txBody>
          <a:bodyPr lIns="163200" tIns="163200" rIns="163200" bIns="1632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5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5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5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5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5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5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5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5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5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4403178" y="9119179"/>
            <a:ext cx="932700" cy="769799"/>
          </a:xfrm>
          <a:prstGeom prst="rect">
            <a:avLst/>
          </a:prstGeom>
        </p:spPr>
        <p:txBody>
          <a:bodyPr lIns="163200" tIns="163200" rIns="163200" bIns="1632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529889" y="2163088"/>
            <a:ext cx="14484899" cy="3839699"/>
          </a:xfrm>
          <a:prstGeom prst="rect">
            <a:avLst/>
          </a:prstGeom>
        </p:spPr>
        <p:txBody>
          <a:bodyPr lIns="163200" tIns="163200" rIns="163200" bIns="163200" anchor="b" anchorCtr="0"/>
          <a:lstStyle>
            <a:lvl1pPr lvl="0" algn="ctr">
              <a:spcBef>
                <a:spcPts val="0"/>
              </a:spcBef>
              <a:buSzPct val="100000"/>
              <a:defRPr sz="21400"/>
            </a:lvl1pPr>
            <a:lvl2pPr lvl="1" algn="ctr">
              <a:spcBef>
                <a:spcPts val="0"/>
              </a:spcBef>
              <a:buSzPct val="100000"/>
              <a:defRPr sz="21400"/>
            </a:lvl2pPr>
            <a:lvl3pPr lvl="2" algn="ctr">
              <a:spcBef>
                <a:spcPts val="0"/>
              </a:spcBef>
              <a:buSzPct val="100000"/>
              <a:defRPr sz="21400"/>
            </a:lvl3pPr>
            <a:lvl4pPr lvl="3" algn="ctr">
              <a:spcBef>
                <a:spcPts val="0"/>
              </a:spcBef>
              <a:buSzPct val="100000"/>
              <a:defRPr sz="21400"/>
            </a:lvl4pPr>
            <a:lvl5pPr lvl="4" algn="ctr">
              <a:spcBef>
                <a:spcPts val="0"/>
              </a:spcBef>
              <a:buSzPct val="100000"/>
              <a:defRPr sz="21400"/>
            </a:lvl5pPr>
            <a:lvl6pPr lvl="5" algn="ctr">
              <a:spcBef>
                <a:spcPts val="0"/>
              </a:spcBef>
              <a:buSzPct val="100000"/>
              <a:defRPr sz="21400"/>
            </a:lvl6pPr>
            <a:lvl7pPr lvl="6" algn="ctr">
              <a:spcBef>
                <a:spcPts val="0"/>
              </a:spcBef>
              <a:buSzPct val="100000"/>
              <a:defRPr sz="21400"/>
            </a:lvl7pPr>
            <a:lvl8pPr lvl="7" algn="ctr">
              <a:spcBef>
                <a:spcPts val="0"/>
              </a:spcBef>
              <a:buSzPct val="100000"/>
              <a:defRPr sz="21400"/>
            </a:lvl8pPr>
            <a:lvl9pPr lvl="8" algn="ctr">
              <a:spcBef>
                <a:spcPts val="0"/>
              </a:spcBef>
              <a:buSzPct val="100000"/>
              <a:defRPr sz="214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529889" y="6164351"/>
            <a:ext cx="14484899" cy="2543699"/>
          </a:xfrm>
          <a:prstGeom prst="rect">
            <a:avLst/>
          </a:prstGeom>
        </p:spPr>
        <p:txBody>
          <a:bodyPr lIns="163200" tIns="163200" rIns="163200" bIns="163200" anchor="t" anchorCtr="0"/>
          <a:lstStyle>
            <a:lvl1pPr lvl="0" algn="ctr">
              <a:spcBef>
                <a:spcPts val="0"/>
              </a:spcBef>
              <a:buChar char="●"/>
              <a:defRPr/>
            </a:lvl1pPr>
            <a:lvl2pPr lvl="1" algn="ctr">
              <a:spcBef>
                <a:spcPts val="0"/>
              </a:spcBef>
              <a:buChar char="○"/>
              <a:defRPr/>
            </a:lvl2pPr>
            <a:lvl3pPr lvl="2" algn="ctr">
              <a:spcBef>
                <a:spcPts val="0"/>
              </a:spcBef>
              <a:buChar char="■"/>
              <a:defRPr/>
            </a:lvl3pPr>
            <a:lvl4pPr lvl="3" algn="ctr">
              <a:spcBef>
                <a:spcPts val="0"/>
              </a:spcBef>
              <a:buChar char="●"/>
              <a:defRPr/>
            </a:lvl4pPr>
            <a:lvl5pPr lvl="4" algn="ctr">
              <a:spcBef>
                <a:spcPts val="0"/>
              </a:spcBef>
              <a:buChar char="○"/>
              <a:defRPr/>
            </a:lvl5pPr>
            <a:lvl6pPr lvl="5" algn="ctr">
              <a:spcBef>
                <a:spcPts val="0"/>
              </a:spcBef>
              <a:buChar char="■"/>
              <a:defRPr/>
            </a:lvl6pPr>
            <a:lvl7pPr lvl="6" algn="ctr">
              <a:spcBef>
                <a:spcPts val="0"/>
              </a:spcBef>
              <a:buChar char="●"/>
              <a:defRPr/>
            </a:lvl7pPr>
            <a:lvl8pPr lvl="7" algn="ctr">
              <a:spcBef>
                <a:spcPts val="0"/>
              </a:spcBef>
              <a:buChar char="○"/>
              <a:defRPr/>
            </a:lvl8pPr>
            <a:lvl9pPr lvl="8" algn="ctr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4403178" y="9119179"/>
            <a:ext cx="932700" cy="769799"/>
          </a:xfrm>
          <a:prstGeom prst="rect">
            <a:avLst/>
          </a:prstGeom>
        </p:spPr>
        <p:txBody>
          <a:bodyPr lIns="163200" tIns="163200" rIns="163200" bIns="1632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4403178" y="9119179"/>
            <a:ext cx="932700" cy="769799"/>
          </a:xfrm>
          <a:prstGeom prst="rect">
            <a:avLst/>
          </a:prstGeom>
        </p:spPr>
        <p:txBody>
          <a:bodyPr lIns="163200" tIns="163200" rIns="163200" bIns="1632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 1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5285232" y="9354311"/>
            <a:ext cx="4974600" cy="50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271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843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415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686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131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703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777239" y="9354311"/>
            <a:ext cx="3575700" cy="50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271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843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415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686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131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703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1192256" y="9354311"/>
            <a:ext cx="3575700" cy="502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8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1165859" y="3096313"/>
            <a:ext cx="13213199" cy="2267999"/>
          </a:xfrm>
          <a:prstGeom prst="rect">
            <a:avLst/>
          </a:prstGeom>
        </p:spPr>
        <p:txBody>
          <a:bodyPr lIns="163925" tIns="163925" rIns="163925" bIns="163925" anchor="b" anchorCtr="0"/>
          <a:lstStyle>
            <a:lvl1pPr lvl="0" algn="ctr" rtl="0">
              <a:spcBef>
                <a:spcPts val="0"/>
              </a:spcBef>
              <a:buSzPct val="100000"/>
              <a:defRPr sz="8600"/>
            </a:lvl1pPr>
            <a:lvl2pPr lvl="1" algn="ctr" rtl="0">
              <a:spcBef>
                <a:spcPts val="0"/>
              </a:spcBef>
              <a:buSzPct val="100000"/>
              <a:defRPr sz="8600"/>
            </a:lvl2pPr>
            <a:lvl3pPr lvl="2" algn="ctr" rtl="0">
              <a:spcBef>
                <a:spcPts val="0"/>
              </a:spcBef>
              <a:buSzPct val="100000"/>
              <a:defRPr sz="8600"/>
            </a:lvl3pPr>
            <a:lvl4pPr lvl="3" algn="ctr" rtl="0">
              <a:spcBef>
                <a:spcPts val="0"/>
              </a:spcBef>
              <a:buSzPct val="100000"/>
              <a:defRPr sz="8600"/>
            </a:lvl4pPr>
            <a:lvl5pPr lvl="4" algn="ctr" rtl="0">
              <a:spcBef>
                <a:spcPts val="0"/>
              </a:spcBef>
              <a:buSzPct val="100000"/>
              <a:defRPr sz="8600"/>
            </a:lvl5pPr>
            <a:lvl6pPr lvl="5" algn="ctr" rtl="0">
              <a:spcBef>
                <a:spcPts val="0"/>
              </a:spcBef>
              <a:buSzPct val="100000"/>
              <a:defRPr sz="8600"/>
            </a:lvl6pPr>
            <a:lvl7pPr lvl="6" algn="ctr" rtl="0">
              <a:spcBef>
                <a:spcPts val="0"/>
              </a:spcBef>
              <a:buSzPct val="100000"/>
              <a:defRPr sz="8600"/>
            </a:lvl7pPr>
            <a:lvl8pPr lvl="7" algn="ctr" rtl="0">
              <a:spcBef>
                <a:spcPts val="0"/>
              </a:spcBef>
              <a:buSzPct val="100000"/>
              <a:defRPr sz="8600"/>
            </a:lvl8pPr>
            <a:lvl9pPr lvl="8" algn="ctr" rtl="0">
              <a:spcBef>
                <a:spcPts val="0"/>
              </a:spcBef>
              <a:buSzPct val="100000"/>
              <a:defRPr sz="86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1165859" y="5553882"/>
            <a:ext cx="13213199" cy="1534800"/>
          </a:xfrm>
          <a:prstGeom prst="rect">
            <a:avLst/>
          </a:prstGeom>
        </p:spPr>
        <p:txBody>
          <a:bodyPr lIns="163925" tIns="163925" rIns="163925" bIns="163925" anchor="t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54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54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54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54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54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54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54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5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14546545" y="9288596"/>
            <a:ext cx="932700" cy="769799"/>
          </a:xfrm>
          <a:prstGeom prst="rect">
            <a:avLst/>
          </a:prstGeom>
        </p:spPr>
        <p:txBody>
          <a:bodyPr lIns="163925" tIns="163925" rIns="163925" bIns="1639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777239" y="402802"/>
            <a:ext cx="13990200" cy="1676699"/>
          </a:xfrm>
          <a:prstGeom prst="rect">
            <a:avLst/>
          </a:prstGeom>
        </p:spPr>
        <p:txBody>
          <a:bodyPr lIns="163925" tIns="163925" rIns="163925" bIns="1639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777239" y="2346959"/>
            <a:ext cx="13990200" cy="7285800"/>
          </a:xfrm>
          <a:prstGeom prst="rect">
            <a:avLst/>
          </a:prstGeom>
        </p:spPr>
        <p:txBody>
          <a:bodyPr lIns="163925" tIns="163925" rIns="163925" bIns="163925" anchor="t" anchorCtr="0"/>
          <a:lstStyle>
            <a:lvl1pPr lvl="0" rtl="0">
              <a:spcBef>
                <a:spcPts val="0"/>
              </a:spcBef>
              <a:buChar char="●"/>
              <a:defRPr/>
            </a:lvl1pPr>
            <a:lvl2pPr lvl="1" rtl="0">
              <a:spcBef>
                <a:spcPts val="0"/>
              </a:spcBef>
              <a:buChar char="○"/>
              <a:defRPr/>
            </a:lvl2pPr>
            <a:lvl3pPr lvl="2" rtl="0">
              <a:spcBef>
                <a:spcPts val="0"/>
              </a:spcBef>
              <a:buChar char="■"/>
              <a:defRPr/>
            </a:lvl3pPr>
            <a:lvl4pPr lvl="3" rtl="0">
              <a:spcBef>
                <a:spcPts val="0"/>
              </a:spcBef>
              <a:buChar char="●"/>
              <a:defRPr/>
            </a:lvl4pPr>
            <a:lvl5pPr lvl="4" rtl="0">
              <a:spcBef>
                <a:spcPts val="0"/>
              </a:spcBef>
              <a:buChar char="○"/>
              <a:defRPr/>
            </a:lvl5pPr>
            <a:lvl6pPr lvl="5" rtl="0">
              <a:spcBef>
                <a:spcPts val="0"/>
              </a:spcBef>
              <a:buChar char="■"/>
              <a:defRPr/>
            </a:lvl6pPr>
            <a:lvl7pPr lvl="6" rtl="0">
              <a:spcBef>
                <a:spcPts val="0"/>
              </a:spcBef>
              <a:buChar char="●"/>
              <a:defRPr/>
            </a:lvl7pPr>
            <a:lvl8pPr lvl="7" rtl="0">
              <a:spcBef>
                <a:spcPts val="0"/>
              </a:spcBef>
              <a:buChar char="○"/>
              <a:defRPr/>
            </a:lvl8pPr>
            <a:lvl9pPr lvl="8" rtl="0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14546545" y="9288596"/>
            <a:ext cx="932700" cy="769799"/>
          </a:xfrm>
          <a:prstGeom prst="rect">
            <a:avLst/>
          </a:prstGeom>
        </p:spPr>
        <p:txBody>
          <a:bodyPr lIns="163925" tIns="163925" rIns="163925" bIns="1639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777239" y="402802"/>
            <a:ext cx="13990200" cy="1676699"/>
          </a:xfrm>
          <a:prstGeom prst="rect">
            <a:avLst/>
          </a:prstGeom>
        </p:spPr>
        <p:txBody>
          <a:bodyPr lIns="163925" tIns="163925" rIns="163925" bIns="1639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777239" y="2346959"/>
            <a:ext cx="6790499" cy="7285800"/>
          </a:xfrm>
          <a:prstGeom prst="rect">
            <a:avLst/>
          </a:prstGeom>
        </p:spPr>
        <p:txBody>
          <a:bodyPr lIns="163925" tIns="163925" rIns="163925" bIns="163925" anchor="t" anchorCtr="0"/>
          <a:lstStyle>
            <a:lvl1pPr lvl="0" rtl="0">
              <a:spcBef>
                <a:spcPts val="0"/>
              </a:spcBef>
              <a:buChar char="●"/>
              <a:defRPr/>
            </a:lvl1pPr>
            <a:lvl2pPr lvl="1" rtl="0">
              <a:spcBef>
                <a:spcPts val="0"/>
              </a:spcBef>
              <a:buChar char="○"/>
              <a:defRPr/>
            </a:lvl2pPr>
            <a:lvl3pPr lvl="2" rtl="0">
              <a:spcBef>
                <a:spcPts val="0"/>
              </a:spcBef>
              <a:buChar char="■"/>
              <a:defRPr/>
            </a:lvl3pPr>
            <a:lvl4pPr lvl="3" rtl="0">
              <a:spcBef>
                <a:spcPts val="0"/>
              </a:spcBef>
              <a:buChar char="●"/>
              <a:defRPr/>
            </a:lvl4pPr>
            <a:lvl5pPr lvl="4" rtl="0">
              <a:spcBef>
                <a:spcPts val="0"/>
              </a:spcBef>
              <a:buChar char="○"/>
              <a:defRPr/>
            </a:lvl5pPr>
            <a:lvl6pPr lvl="5" rtl="0">
              <a:spcBef>
                <a:spcPts val="0"/>
              </a:spcBef>
              <a:buChar char="■"/>
              <a:defRPr/>
            </a:lvl6pPr>
            <a:lvl7pPr lvl="6" rtl="0">
              <a:spcBef>
                <a:spcPts val="0"/>
              </a:spcBef>
              <a:buChar char="●"/>
              <a:defRPr/>
            </a:lvl7pPr>
            <a:lvl8pPr lvl="7" rtl="0">
              <a:spcBef>
                <a:spcPts val="0"/>
              </a:spcBef>
              <a:buChar char="○"/>
              <a:defRPr/>
            </a:lvl8pPr>
            <a:lvl9pPr lvl="8" rtl="0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7976865" y="2346959"/>
            <a:ext cx="6790499" cy="7285800"/>
          </a:xfrm>
          <a:prstGeom prst="rect">
            <a:avLst/>
          </a:prstGeom>
        </p:spPr>
        <p:txBody>
          <a:bodyPr lIns="163925" tIns="163925" rIns="163925" bIns="163925" anchor="t" anchorCtr="0"/>
          <a:lstStyle>
            <a:lvl1pPr lvl="0" rtl="0">
              <a:spcBef>
                <a:spcPts val="0"/>
              </a:spcBef>
              <a:buChar char="●"/>
              <a:defRPr/>
            </a:lvl1pPr>
            <a:lvl2pPr lvl="1" rtl="0">
              <a:spcBef>
                <a:spcPts val="0"/>
              </a:spcBef>
              <a:buChar char="○"/>
              <a:defRPr/>
            </a:lvl2pPr>
            <a:lvl3pPr lvl="2" rtl="0">
              <a:spcBef>
                <a:spcPts val="0"/>
              </a:spcBef>
              <a:buChar char="■"/>
              <a:defRPr/>
            </a:lvl3pPr>
            <a:lvl4pPr lvl="3" rtl="0">
              <a:spcBef>
                <a:spcPts val="0"/>
              </a:spcBef>
              <a:buChar char="●"/>
              <a:defRPr/>
            </a:lvl4pPr>
            <a:lvl5pPr lvl="4" rtl="0">
              <a:spcBef>
                <a:spcPts val="0"/>
              </a:spcBef>
              <a:buChar char="○"/>
              <a:defRPr/>
            </a:lvl5pPr>
            <a:lvl6pPr lvl="5" rtl="0">
              <a:spcBef>
                <a:spcPts val="0"/>
              </a:spcBef>
              <a:buChar char="■"/>
              <a:defRPr/>
            </a:lvl6pPr>
            <a:lvl7pPr lvl="6" rtl="0">
              <a:spcBef>
                <a:spcPts val="0"/>
              </a:spcBef>
              <a:buChar char="●"/>
              <a:defRPr/>
            </a:lvl7pPr>
            <a:lvl8pPr lvl="7" rtl="0">
              <a:spcBef>
                <a:spcPts val="0"/>
              </a:spcBef>
              <a:buChar char="○"/>
              <a:defRPr/>
            </a:lvl8pPr>
            <a:lvl9pPr lvl="8" rtl="0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14546545" y="9288596"/>
            <a:ext cx="932700" cy="769799"/>
          </a:xfrm>
          <a:prstGeom prst="rect">
            <a:avLst/>
          </a:prstGeom>
        </p:spPr>
        <p:txBody>
          <a:bodyPr lIns="163925" tIns="163925" rIns="163925" bIns="1639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777239" y="402802"/>
            <a:ext cx="13990200" cy="1676699"/>
          </a:xfrm>
          <a:prstGeom prst="rect">
            <a:avLst/>
          </a:prstGeom>
        </p:spPr>
        <p:txBody>
          <a:bodyPr lIns="163925" tIns="163925" rIns="163925" bIns="1639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14546545" y="9288596"/>
            <a:ext cx="932700" cy="769799"/>
          </a:xfrm>
          <a:prstGeom prst="rect">
            <a:avLst/>
          </a:prstGeom>
        </p:spPr>
        <p:txBody>
          <a:bodyPr lIns="163925" tIns="163925" rIns="163925" bIns="1639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777239" y="8616782"/>
            <a:ext cx="13990200" cy="1016099"/>
          </a:xfrm>
          <a:prstGeom prst="rect">
            <a:avLst/>
          </a:prstGeom>
        </p:spPr>
        <p:txBody>
          <a:bodyPr lIns="163925" tIns="163925" rIns="163925" bIns="163925" anchor="t" anchorCtr="0"/>
          <a:lstStyle>
            <a:lvl1pPr lvl="0" algn="ctr" rtl="0">
              <a:spcBef>
                <a:spcPts val="500"/>
              </a:spcBef>
              <a:buSzPct val="100000"/>
              <a:buChar char="●"/>
              <a:defRPr sz="3200"/>
            </a:lvl1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14546545" y="9288596"/>
            <a:ext cx="932700" cy="769799"/>
          </a:xfrm>
          <a:prstGeom prst="rect">
            <a:avLst/>
          </a:prstGeom>
        </p:spPr>
        <p:txBody>
          <a:bodyPr lIns="163925" tIns="163925" rIns="163925" bIns="1639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14546545" y="9288596"/>
            <a:ext cx="932700" cy="769799"/>
          </a:xfrm>
          <a:prstGeom prst="rect">
            <a:avLst/>
          </a:prstGeom>
        </p:spPr>
        <p:txBody>
          <a:bodyPr lIns="163925" tIns="163925" rIns="163925" bIns="1639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529889" y="4206106"/>
            <a:ext cx="14484899" cy="1646099"/>
          </a:xfrm>
          <a:prstGeom prst="rect">
            <a:avLst/>
          </a:prstGeom>
        </p:spPr>
        <p:txBody>
          <a:bodyPr lIns="163200" tIns="163200" rIns="163200" bIns="163200" anchor="ctr" anchorCtr="0"/>
          <a:lstStyle>
            <a:lvl1pPr lvl="0" algn="ctr">
              <a:spcBef>
                <a:spcPts val="0"/>
              </a:spcBef>
              <a:buSzPct val="100000"/>
              <a:defRPr sz="6400"/>
            </a:lvl1pPr>
            <a:lvl2pPr lvl="1" algn="ctr">
              <a:spcBef>
                <a:spcPts val="0"/>
              </a:spcBef>
              <a:buSzPct val="100000"/>
              <a:defRPr sz="6400"/>
            </a:lvl2pPr>
            <a:lvl3pPr lvl="2" algn="ctr">
              <a:spcBef>
                <a:spcPts val="0"/>
              </a:spcBef>
              <a:buSzPct val="100000"/>
              <a:defRPr sz="6400"/>
            </a:lvl3pPr>
            <a:lvl4pPr lvl="3" algn="ctr">
              <a:spcBef>
                <a:spcPts val="0"/>
              </a:spcBef>
              <a:buSzPct val="100000"/>
              <a:defRPr sz="6400"/>
            </a:lvl4pPr>
            <a:lvl5pPr lvl="4" algn="ctr">
              <a:spcBef>
                <a:spcPts val="0"/>
              </a:spcBef>
              <a:buSzPct val="100000"/>
              <a:defRPr sz="6400"/>
            </a:lvl5pPr>
            <a:lvl6pPr lvl="5" algn="ctr">
              <a:spcBef>
                <a:spcPts val="0"/>
              </a:spcBef>
              <a:buSzPct val="100000"/>
              <a:defRPr sz="6400"/>
            </a:lvl6pPr>
            <a:lvl7pPr lvl="6" algn="ctr">
              <a:spcBef>
                <a:spcPts val="0"/>
              </a:spcBef>
              <a:buSzPct val="100000"/>
              <a:defRPr sz="6400"/>
            </a:lvl7pPr>
            <a:lvl8pPr lvl="7" algn="ctr">
              <a:spcBef>
                <a:spcPts val="0"/>
              </a:spcBef>
              <a:buSzPct val="100000"/>
              <a:defRPr sz="6400"/>
            </a:lvl8pPr>
            <a:lvl9pPr lvl="8" algn="ctr">
              <a:spcBef>
                <a:spcPts val="0"/>
              </a:spcBef>
              <a:buSzPct val="100000"/>
              <a:defRPr sz="64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4403178" y="9119179"/>
            <a:ext cx="932700" cy="769799"/>
          </a:xfrm>
          <a:prstGeom prst="rect">
            <a:avLst/>
          </a:prstGeom>
        </p:spPr>
        <p:txBody>
          <a:bodyPr lIns="163200" tIns="163200" rIns="163200" bIns="1632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29889" y="870271"/>
            <a:ext cx="14484899" cy="1119899"/>
          </a:xfrm>
          <a:prstGeom prst="rect">
            <a:avLst/>
          </a:prstGeom>
        </p:spPr>
        <p:txBody>
          <a:bodyPr lIns="163200" tIns="163200" rIns="163200" bIns="1632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529889" y="2253728"/>
            <a:ext cx="14484899" cy="6680999"/>
          </a:xfrm>
          <a:prstGeom prst="rect">
            <a:avLst/>
          </a:prstGeom>
        </p:spPr>
        <p:txBody>
          <a:bodyPr lIns="163200" tIns="163200" rIns="163200" bIns="163200" anchor="t" anchorCtr="0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4403178" y="9119179"/>
            <a:ext cx="932700" cy="769799"/>
          </a:xfrm>
          <a:prstGeom prst="rect">
            <a:avLst/>
          </a:prstGeom>
        </p:spPr>
        <p:txBody>
          <a:bodyPr lIns="163200" tIns="163200" rIns="163200" bIns="1632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529889" y="870271"/>
            <a:ext cx="14484899" cy="1119899"/>
          </a:xfrm>
          <a:prstGeom prst="rect">
            <a:avLst/>
          </a:prstGeom>
        </p:spPr>
        <p:txBody>
          <a:bodyPr lIns="163200" tIns="163200" rIns="163200" bIns="1632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529889" y="2253728"/>
            <a:ext cx="6799799" cy="6680999"/>
          </a:xfrm>
          <a:prstGeom prst="rect">
            <a:avLst/>
          </a:prstGeom>
        </p:spPr>
        <p:txBody>
          <a:bodyPr lIns="163200" tIns="163200" rIns="163200" bIns="163200" anchor="t" anchorCtr="0"/>
          <a:lstStyle>
            <a:lvl1pPr lvl="0">
              <a:spcBef>
                <a:spcPts val="0"/>
              </a:spcBef>
              <a:buSzPct val="100000"/>
              <a:buChar char="●"/>
              <a:defRPr sz="2500"/>
            </a:lvl1pPr>
            <a:lvl2pPr lvl="1">
              <a:spcBef>
                <a:spcPts val="0"/>
              </a:spcBef>
              <a:buSzPct val="100000"/>
              <a:buChar char="○"/>
              <a:defRPr sz="2100"/>
            </a:lvl2pPr>
            <a:lvl3pPr lvl="2">
              <a:spcBef>
                <a:spcPts val="0"/>
              </a:spcBef>
              <a:buSzPct val="100000"/>
              <a:buChar char="■"/>
              <a:defRPr sz="2100"/>
            </a:lvl3pPr>
            <a:lvl4pPr lvl="3">
              <a:spcBef>
                <a:spcPts val="0"/>
              </a:spcBef>
              <a:buSzPct val="100000"/>
              <a:buChar char="●"/>
              <a:defRPr sz="2100"/>
            </a:lvl4pPr>
            <a:lvl5pPr lvl="4">
              <a:spcBef>
                <a:spcPts val="0"/>
              </a:spcBef>
              <a:buSzPct val="100000"/>
              <a:buChar char="○"/>
              <a:defRPr sz="2100"/>
            </a:lvl5pPr>
            <a:lvl6pPr lvl="5">
              <a:spcBef>
                <a:spcPts val="0"/>
              </a:spcBef>
              <a:buSzPct val="100000"/>
              <a:buChar char="■"/>
              <a:defRPr sz="2100"/>
            </a:lvl6pPr>
            <a:lvl7pPr lvl="6">
              <a:spcBef>
                <a:spcPts val="0"/>
              </a:spcBef>
              <a:buSzPct val="100000"/>
              <a:buChar char="●"/>
              <a:defRPr sz="2100"/>
            </a:lvl7pPr>
            <a:lvl8pPr lvl="7">
              <a:spcBef>
                <a:spcPts val="0"/>
              </a:spcBef>
              <a:buSzPct val="100000"/>
              <a:buChar char="○"/>
              <a:defRPr sz="2100"/>
            </a:lvl8pPr>
            <a:lvl9pPr lvl="8">
              <a:spcBef>
                <a:spcPts val="0"/>
              </a:spcBef>
              <a:buSzPct val="100000"/>
              <a:buChar char="■"/>
              <a:defRPr sz="21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8215079" y="2253728"/>
            <a:ext cx="6799799" cy="6680999"/>
          </a:xfrm>
          <a:prstGeom prst="rect">
            <a:avLst/>
          </a:prstGeom>
        </p:spPr>
        <p:txBody>
          <a:bodyPr lIns="163200" tIns="163200" rIns="163200" bIns="163200" anchor="t" anchorCtr="0"/>
          <a:lstStyle>
            <a:lvl1pPr lvl="0">
              <a:spcBef>
                <a:spcPts val="0"/>
              </a:spcBef>
              <a:buSzPct val="100000"/>
              <a:buChar char="●"/>
              <a:defRPr sz="2500"/>
            </a:lvl1pPr>
            <a:lvl2pPr lvl="1">
              <a:spcBef>
                <a:spcPts val="0"/>
              </a:spcBef>
              <a:buSzPct val="100000"/>
              <a:buChar char="○"/>
              <a:defRPr sz="2100"/>
            </a:lvl2pPr>
            <a:lvl3pPr lvl="2">
              <a:spcBef>
                <a:spcPts val="0"/>
              </a:spcBef>
              <a:buSzPct val="100000"/>
              <a:buChar char="■"/>
              <a:defRPr sz="2100"/>
            </a:lvl3pPr>
            <a:lvl4pPr lvl="3">
              <a:spcBef>
                <a:spcPts val="0"/>
              </a:spcBef>
              <a:buSzPct val="100000"/>
              <a:buChar char="●"/>
              <a:defRPr sz="2100"/>
            </a:lvl4pPr>
            <a:lvl5pPr lvl="4">
              <a:spcBef>
                <a:spcPts val="0"/>
              </a:spcBef>
              <a:buSzPct val="100000"/>
              <a:buChar char="○"/>
              <a:defRPr sz="2100"/>
            </a:lvl5pPr>
            <a:lvl6pPr lvl="5">
              <a:spcBef>
                <a:spcPts val="0"/>
              </a:spcBef>
              <a:buSzPct val="100000"/>
              <a:buChar char="■"/>
              <a:defRPr sz="2100"/>
            </a:lvl6pPr>
            <a:lvl7pPr lvl="6">
              <a:spcBef>
                <a:spcPts val="0"/>
              </a:spcBef>
              <a:buSzPct val="100000"/>
              <a:buChar char="●"/>
              <a:defRPr sz="2100"/>
            </a:lvl7pPr>
            <a:lvl8pPr lvl="7">
              <a:spcBef>
                <a:spcPts val="0"/>
              </a:spcBef>
              <a:buSzPct val="100000"/>
              <a:buChar char="○"/>
              <a:defRPr sz="2100"/>
            </a:lvl8pPr>
            <a:lvl9pPr lvl="8">
              <a:spcBef>
                <a:spcPts val="0"/>
              </a:spcBef>
              <a:buSzPct val="100000"/>
              <a:buChar char="■"/>
              <a:defRPr sz="21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4403178" y="9119179"/>
            <a:ext cx="932700" cy="769799"/>
          </a:xfrm>
          <a:prstGeom prst="rect">
            <a:avLst/>
          </a:prstGeom>
        </p:spPr>
        <p:txBody>
          <a:bodyPr lIns="163200" tIns="163200" rIns="163200" bIns="1632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29889" y="870271"/>
            <a:ext cx="14484899" cy="1119899"/>
          </a:xfrm>
          <a:prstGeom prst="rect">
            <a:avLst/>
          </a:prstGeom>
        </p:spPr>
        <p:txBody>
          <a:bodyPr lIns="163200" tIns="163200" rIns="163200" bIns="1632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4403178" y="9119179"/>
            <a:ext cx="932700" cy="769799"/>
          </a:xfrm>
          <a:prstGeom prst="rect">
            <a:avLst/>
          </a:prstGeom>
        </p:spPr>
        <p:txBody>
          <a:bodyPr lIns="163200" tIns="163200" rIns="163200" bIns="1632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529889" y="1086506"/>
            <a:ext cx="4773599" cy="1477799"/>
          </a:xfrm>
          <a:prstGeom prst="rect">
            <a:avLst/>
          </a:prstGeom>
        </p:spPr>
        <p:txBody>
          <a:bodyPr lIns="163200" tIns="163200" rIns="163200" bIns="163200" anchor="b" anchorCtr="0"/>
          <a:lstStyle>
            <a:lvl1pPr lvl="0">
              <a:spcBef>
                <a:spcPts val="0"/>
              </a:spcBef>
              <a:buSzPct val="100000"/>
              <a:defRPr sz="4300"/>
            </a:lvl1pPr>
            <a:lvl2pPr lvl="1">
              <a:spcBef>
                <a:spcPts val="0"/>
              </a:spcBef>
              <a:buSzPct val="100000"/>
              <a:defRPr sz="4300"/>
            </a:lvl2pPr>
            <a:lvl3pPr lvl="2">
              <a:spcBef>
                <a:spcPts val="0"/>
              </a:spcBef>
              <a:buSzPct val="100000"/>
              <a:defRPr sz="4300"/>
            </a:lvl3pPr>
            <a:lvl4pPr lvl="3">
              <a:spcBef>
                <a:spcPts val="0"/>
              </a:spcBef>
              <a:buSzPct val="100000"/>
              <a:defRPr sz="4300"/>
            </a:lvl4pPr>
            <a:lvl5pPr lvl="4">
              <a:spcBef>
                <a:spcPts val="0"/>
              </a:spcBef>
              <a:buSzPct val="100000"/>
              <a:defRPr sz="4300"/>
            </a:lvl5pPr>
            <a:lvl6pPr lvl="5">
              <a:spcBef>
                <a:spcPts val="0"/>
              </a:spcBef>
              <a:buSzPct val="100000"/>
              <a:defRPr sz="4300"/>
            </a:lvl6pPr>
            <a:lvl7pPr lvl="6">
              <a:spcBef>
                <a:spcPts val="0"/>
              </a:spcBef>
              <a:buSzPct val="100000"/>
              <a:defRPr sz="4300"/>
            </a:lvl7pPr>
            <a:lvl8pPr lvl="7">
              <a:spcBef>
                <a:spcPts val="0"/>
              </a:spcBef>
              <a:buSzPct val="100000"/>
              <a:defRPr sz="4300"/>
            </a:lvl8pPr>
            <a:lvl9pPr lvl="8">
              <a:spcBef>
                <a:spcPts val="0"/>
              </a:spcBef>
              <a:buSzPct val="100000"/>
              <a:defRPr sz="43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529889" y="2717440"/>
            <a:ext cx="4773599" cy="6217499"/>
          </a:xfrm>
          <a:prstGeom prst="rect">
            <a:avLst/>
          </a:prstGeom>
        </p:spPr>
        <p:txBody>
          <a:bodyPr lIns="163200" tIns="163200" rIns="163200" bIns="163200" anchor="t" anchorCtr="0"/>
          <a:lstStyle>
            <a:lvl1pPr lvl="0">
              <a:spcBef>
                <a:spcPts val="0"/>
              </a:spcBef>
              <a:buSzPct val="100000"/>
              <a:buChar char="●"/>
              <a:defRPr sz="2100"/>
            </a:lvl1pPr>
            <a:lvl2pPr lvl="1">
              <a:spcBef>
                <a:spcPts val="0"/>
              </a:spcBef>
              <a:buSzPct val="100000"/>
              <a:buChar char="○"/>
              <a:defRPr sz="2100"/>
            </a:lvl2pPr>
            <a:lvl3pPr lvl="2">
              <a:spcBef>
                <a:spcPts val="0"/>
              </a:spcBef>
              <a:buSzPct val="100000"/>
              <a:buChar char="■"/>
              <a:defRPr sz="2100"/>
            </a:lvl3pPr>
            <a:lvl4pPr lvl="3">
              <a:spcBef>
                <a:spcPts val="0"/>
              </a:spcBef>
              <a:buSzPct val="100000"/>
              <a:buChar char="●"/>
              <a:defRPr sz="2100"/>
            </a:lvl4pPr>
            <a:lvl5pPr lvl="4">
              <a:spcBef>
                <a:spcPts val="0"/>
              </a:spcBef>
              <a:buSzPct val="100000"/>
              <a:buChar char="○"/>
              <a:defRPr sz="2100"/>
            </a:lvl5pPr>
            <a:lvl6pPr lvl="5">
              <a:spcBef>
                <a:spcPts val="0"/>
              </a:spcBef>
              <a:buSzPct val="100000"/>
              <a:buChar char="■"/>
              <a:defRPr sz="2100"/>
            </a:lvl6pPr>
            <a:lvl7pPr lvl="6">
              <a:spcBef>
                <a:spcPts val="0"/>
              </a:spcBef>
              <a:buSzPct val="100000"/>
              <a:buChar char="●"/>
              <a:defRPr sz="2100"/>
            </a:lvl7pPr>
            <a:lvl8pPr lvl="7">
              <a:spcBef>
                <a:spcPts val="0"/>
              </a:spcBef>
              <a:buSzPct val="100000"/>
              <a:buChar char="○"/>
              <a:defRPr sz="2100"/>
            </a:lvl8pPr>
            <a:lvl9pPr lvl="8">
              <a:spcBef>
                <a:spcPts val="0"/>
              </a:spcBef>
              <a:buSzPct val="100000"/>
              <a:buChar char="■"/>
              <a:defRPr sz="21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4403178" y="9119179"/>
            <a:ext cx="932700" cy="769799"/>
          </a:xfrm>
          <a:prstGeom prst="rect">
            <a:avLst/>
          </a:prstGeom>
        </p:spPr>
        <p:txBody>
          <a:bodyPr lIns="163200" tIns="163200" rIns="163200" bIns="1632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833425" y="880293"/>
            <a:ext cx="10825200" cy="7999799"/>
          </a:xfrm>
          <a:prstGeom prst="rect">
            <a:avLst/>
          </a:prstGeom>
        </p:spPr>
        <p:txBody>
          <a:bodyPr lIns="163200" tIns="163200" rIns="163200" bIns="163200" anchor="ctr" anchorCtr="0"/>
          <a:lstStyle>
            <a:lvl1pPr lvl="0">
              <a:spcBef>
                <a:spcPts val="0"/>
              </a:spcBef>
              <a:buSzPct val="100000"/>
              <a:defRPr sz="8600"/>
            </a:lvl1pPr>
            <a:lvl2pPr lvl="1">
              <a:spcBef>
                <a:spcPts val="0"/>
              </a:spcBef>
              <a:buSzPct val="100000"/>
              <a:defRPr sz="8600"/>
            </a:lvl2pPr>
            <a:lvl3pPr lvl="2">
              <a:spcBef>
                <a:spcPts val="0"/>
              </a:spcBef>
              <a:buSzPct val="100000"/>
              <a:defRPr sz="8600"/>
            </a:lvl3pPr>
            <a:lvl4pPr lvl="3">
              <a:spcBef>
                <a:spcPts val="0"/>
              </a:spcBef>
              <a:buSzPct val="100000"/>
              <a:defRPr sz="8600"/>
            </a:lvl4pPr>
            <a:lvl5pPr lvl="4">
              <a:spcBef>
                <a:spcPts val="0"/>
              </a:spcBef>
              <a:buSzPct val="100000"/>
              <a:defRPr sz="8600"/>
            </a:lvl5pPr>
            <a:lvl6pPr lvl="5">
              <a:spcBef>
                <a:spcPts val="0"/>
              </a:spcBef>
              <a:buSzPct val="100000"/>
              <a:defRPr sz="8600"/>
            </a:lvl6pPr>
            <a:lvl7pPr lvl="6">
              <a:spcBef>
                <a:spcPts val="0"/>
              </a:spcBef>
              <a:buSzPct val="100000"/>
              <a:defRPr sz="8600"/>
            </a:lvl7pPr>
            <a:lvl8pPr lvl="7">
              <a:spcBef>
                <a:spcPts val="0"/>
              </a:spcBef>
              <a:buSzPct val="100000"/>
              <a:defRPr sz="8600"/>
            </a:lvl8pPr>
            <a:lvl9pPr lvl="8">
              <a:spcBef>
                <a:spcPts val="0"/>
              </a:spcBef>
              <a:buSzPct val="100000"/>
              <a:defRPr sz="86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4403178" y="9119179"/>
            <a:ext cx="932700" cy="769799"/>
          </a:xfrm>
          <a:prstGeom prst="rect">
            <a:avLst/>
          </a:prstGeom>
        </p:spPr>
        <p:txBody>
          <a:bodyPr lIns="163200" tIns="163200" rIns="163200" bIns="1632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7772400" y="-244"/>
            <a:ext cx="7772400" cy="100583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63200" tIns="163200" rIns="163200" bIns="1632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1350" y="2411542"/>
            <a:ext cx="6876899" cy="2898599"/>
          </a:xfrm>
          <a:prstGeom prst="rect">
            <a:avLst/>
          </a:prstGeom>
        </p:spPr>
        <p:txBody>
          <a:bodyPr lIns="163200" tIns="163200" rIns="163200" bIns="163200" anchor="b" anchorCtr="0"/>
          <a:lstStyle>
            <a:lvl1pPr lvl="0" algn="ctr">
              <a:spcBef>
                <a:spcPts val="0"/>
              </a:spcBef>
              <a:buSzPct val="100000"/>
              <a:defRPr sz="7500"/>
            </a:lvl1pPr>
            <a:lvl2pPr lvl="1" algn="ctr">
              <a:spcBef>
                <a:spcPts val="0"/>
              </a:spcBef>
              <a:buSzPct val="100000"/>
              <a:defRPr sz="7500"/>
            </a:lvl2pPr>
            <a:lvl3pPr lvl="2" algn="ctr">
              <a:spcBef>
                <a:spcPts val="0"/>
              </a:spcBef>
              <a:buSzPct val="100000"/>
              <a:defRPr sz="7500"/>
            </a:lvl3pPr>
            <a:lvl4pPr lvl="3" algn="ctr">
              <a:spcBef>
                <a:spcPts val="0"/>
              </a:spcBef>
              <a:buSzPct val="100000"/>
              <a:defRPr sz="7500"/>
            </a:lvl4pPr>
            <a:lvl5pPr lvl="4" algn="ctr">
              <a:spcBef>
                <a:spcPts val="0"/>
              </a:spcBef>
              <a:buSzPct val="100000"/>
              <a:defRPr sz="7500"/>
            </a:lvl5pPr>
            <a:lvl6pPr lvl="5" algn="ctr">
              <a:spcBef>
                <a:spcPts val="0"/>
              </a:spcBef>
              <a:buSzPct val="100000"/>
              <a:defRPr sz="7500"/>
            </a:lvl6pPr>
            <a:lvl7pPr lvl="6" algn="ctr">
              <a:spcBef>
                <a:spcPts val="0"/>
              </a:spcBef>
              <a:buSzPct val="100000"/>
              <a:defRPr sz="7500"/>
            </a:lvl7pPr>
            <a:lvl8pPr lvl="7" algn="ctr">
              <a:spcBef>
                <a:spcPts val="0"/>
              </a:spcBef>
              <a:buSzPct val="100000"/>
              <a:defRPr sz="7500"/>
            </a:lvl8pPr>
            <a:lvl9pPr lvl="8" algn="ctr">
              <a:spcBef>
                <a:spcPts val="0"/>
              </a:spcBef>
              <a:buSzPct val="100000"/>
              <a:defRPr sz="75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451350" y="5481568"/>
            <a:ext cx="6876899" cy="2415300"/>
          </a:xfrm>
          <a:prstGeom prst="rect">
            <a:avLst/>
          </a:prstGeom>
        </p:spPr>
        <p:txBody>
          <a:bodyPr lIns="163200" tIns="163200" rIns="163200" bIns="1632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150" y="1415968"/>
            <a:ext cx="6522899" cy="7226099"/>
          </a:xfrm>
          <a:prstGeom prst="rect">
            <a:avLst/>
          </a:prstGeom>
        </p:spPr>
        <p:txBody>
          <a:bodyPr lIns="163200" tIns="163200" rIns="163200" bIns="163200" anchor="ctr" anchorCtr="0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4403178" y="9119179"/>
            <a:ext cx="932700" cy="769799"/>
          </a:xfrm>
          <a:prstGeom prst="rect">
            <a:avLst/>
          </a:prstGeom>
        </p:spPr>
        <p:txBody>
          <a:bodyPr lIns="163200" tIns="163200" rIns="163200" bIns="1632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529889" y="8273124"/>
            <a:ext cx="10197900" cy="1183200"/>
          </a:xfrm>
          <a:prstGeom prst="rect">
            <a:avLst/>
          </a:prstGeom>
        </p:spPr>
        <p:txBody>
          <a:bodyPr lIns="163200" tIns="163200" rIns="163200" bIns="163200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4403178" y="9119179"/>
            <a:ext cx="932700" cy="769799"/>
          </a:xfrm>
          <a:prstGeom prst="rect">
            <a:avLst/>
          </a:prstGeom>
        </p:spPr>
        <p:txBody>
          <a:bodyPr lIns="163200" tIns="163200" rIns="163200" bIns="1632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529889" y="870271"/>
            <a:ext cx="14484899" cy="1119899"/>
          </a:xfrm>
          <a:prstGeom prst="rect">
            <a:avLst/>
          </a:prstGeom>
          <a:noFill/>
          <a:ln>
            <a:noFill/>
          </a:ln>
        </p:spPr>
        <p:txBody>
          <a:bodyPr lIns="163200" tIns="163200" rIns="163200" bIns="163200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5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5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5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5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5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5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5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5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5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529889" y="2253728"/>
            <a:ext cx="14484899" cy="6680999"/>
          </a:xfrm>
          <a:prstGeom prst="rect">
            <a:avLst/>
          </a:prstGeom>
          <a:noFill/>
          <a:ln>
            <a:noFill/>
          </a:ln>
        </p:spPr>
        <p:txBody>
          <a:bodyPr lIns="163200" tIns="163200" rIns="163200" bIns="163200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2900"/>
              </a:spcAft>
              <a:buClr>
                <a:schemeClr val="dk2"/>
              </a:buClr>
              <a:buSzPct val="100000"/>
              <a:buChar char="●"/>
              <a:defRPr sz="32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2900"/>
              </a:spcAft>
              <a:buClr>
                <a:schemeClr val="dk2"/>
              </a:buClr>
              <a:buSzPct val="100000"/>
              <a:buChar char="○"/>
              <a:defRPr sz="2500"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2900"/>
              </a:spcAft>
              <a:buClr>
                <a:schemeClr val="dk2"/>
              </a:buClr>
              <a:buSzPct val="100000"/>
              <a:buChar char="■"/>
              <a:defRPr sz="2500"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2900"/>
              </a:spcAft>
              <a:buClr>
                <a:schemeClr val="dk2"/>
              </a:buClr>
              <a:buSzPct val="100000"/>
              <a:buChar char="●"/>
              <a:defRPr sz="2500"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2900"/>
              </a:spcAft>
              <a:buClr>
                <a:schemeClr val="dk2"/>
              </a:buClr>
              <a:buSzPct val="100000"/>
              <a:buChar char="○"/>
              <a:defRPr sz="2500"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2900"/>
              </a:spcAft>
              <a:buClr>
                <a:schemeClr val="dk2"/>
              </a:buClr>
              <a:buSzPct val="100000"/>
              <a:buChar char="■"/>
              <a:defRPr sz="2500"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2900"/>
              </a:spcAft>
              <a:buClr>
                <a:schemeClr val="dk2"/>
              </a:buClr>
              <a:buSzPct val="100000"/>
              <a:buChar char="●"/>
              <a:defRPr sz="2500"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2900"/>
              </a:spcAft>
              <a:buClr>
                <a:schemeClr val="dk2"/>
              </a:buClr>
              <a:buSzPct val="100000"/>
              <a:buChar char="○"/>
              <a:defRPr sz="2500"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2900"/>
              </a:spcAft>
              <a:buClr>
                <a:schemeClr val="dk2"/>
              </a:buClr>
              <a:buSzPct val="100000"/>
              <a:buChar char="■"/>
              <a:defRPr sz="2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4403178" y="9119179"/>
            <a:ext cx="932700" cy="769799"/>
          </a:xfrm>
          <a:prstGeom prst="rect">
            <a:avLst/>
          </a:prstGeom>
          <a:noFill/>
          <a:ln>
            <a:noFill/>
          </a:ln>
        </p:spPr>
        <p:txBody>
          <a:bodyPr lIns="163200" tIns="163200" rIns="163200" bIns="163200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800">
                <a:solidFill>
                  <a:schemeClr val="dk2"/>
                </a:solidFill>
              </a:rPr>
              <a:t>‹#›</a:t>
            </a:fld>
            <a:endParaRPr lang="en" sz="18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777239" y="402802"/>
            <a:ext cx="13990200" cy="1676699"/>
          </a:xfrm>
          <a:prstGeom prst="rect">
            <a:avLst/>
          </a:prstGeom>
          <a:noFill/>
          <a:ln>
            <a:noFill/>
          </a:ln>
        </p:spPr>
        <p:txBody>
          <a:bodyPr lIns="163925" tIns="163925" rIns="163925" bIns="163925" anchor="b" anchorCtr="0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64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6400"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6400"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6400"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6400"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6400"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6400"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6400"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64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777239" y="2346959"/>
            <a:ext cx="13990200" cy="7285800"/>
          </a:xfrm>
          <a:prstGeom prst="rect">
            <a:avLst/>
          </a:prstGeom>
          <a:noFill/>
          <a:ln>
            <a:noFill/>
          </a:ln>
        </p:spPr>
        <p:txBody>
          <a:bodyPr lIns="163925" tIns="163925" rIns="163925" bIns="163925" anchor="t" anchorCtr="0"/>
          <a:lstStyle>
            <a:lvl1pPr lvl="0" rtl="0">
              <a:spcBef>
                <a:spcPts val="1100"/>
              </a:spcBef>
              <a:buClr>
                <a:schemeClr val="dk1"/>
              </a:buClr>
              <a:buSzPct val="100000"/>
              <a:buChar char="●"/>
              <a:defRPr sz="5400">
                <a:solidFill>
                  <a:schemeClr val="dk1"/>
                </a:solidFill>
              </a:defRPr>
            </a:lvl1pPr>
            <a:lvl2pPr lvl="1" rtl="0">
              <a:spcBef>
                <a:spcPts val="900"/>
              </a:spcBef>
              <a:buClr>
                <a:schemeClr val="dk1"/>
              </a:buClr>
              <a:buSzPct val="100000"/>
              <a:buChar char="○"/>
              <a:defRPr sz="4300">
                <a:solidFill>
                  <a:schemeClr val="dk1"/>
                </a:solidFill>
              </a:defRPr>
            </a:lvl2pPr>
            <a:lvl3pPr lvl="2" rtl="0">
              <a:spcBef>
                <a:spcPts val="900"/>
              </a:spcBef>
              <a:buClr>
                <a:schemeClr val="dk1"/>
              </a:buClr>
              <a:buSzPct val="100000"/>
              <a:buChar char="■"/>
              <a:defRPr sz="4300">
                <a:solidFill>
                  <a:schemeClr val="dk1"/>
                </a:solidFill>
              </a:defRPr>
            </a:lvl3pPr>
            <a:lvl4pPr lvl="3" rtl="0">
              <a:spcBef>
                <a:spcPts val="500"/>
              </a:spcBef>
              <a:buClr>
                <a:schemeClr val="dk1"/>
              </a:buClr>
              <a:buSzPct val="100000"/>
              <a:buChar char="●"/>
              <a:defRPr sz="3200">
                <a:solidFill>
                  <a:schemeClr val="dk1"/>
                </a:solidFill>
              </a:defRPr>
            </a:lvl4pPr>
            <a:lvl5pPr lvl="4" rtl="0">
              <a:spcBef>
                <a:spcPts val="500"/>
              </a:spcBef>
              <a:buClr>
                <a:schemeClr val="dk1"/>
              </a:buClr>
              <a:buSzPct val="100000"/>
              <a:buChar char="○"/>
              <a:defRPr sz="3200">
                <a:solidFill>
                  <a:schemeClr val="dk1"/>
                </a:solidFill>
              </a:defRPr>
            </a:lvl5pPr>
            <a:lvl6pPr lvl="5" rtl="0">
              <a:spcBef>
                <a:spcPts val="500"/>
              </a:spcBef>
              <a:buClr>
                <a:schemeClr val="dk1"/>
              </a:buClr>
              <a:buSzPct val="100000"/>
              <a:buChar char="■"/>
              <a:defRPr sz="3200">
                <a:solidFill>
                  <a:schemeClr val="dk1"/>
                </a:solidFill>
              </a:defRPr>
            </a:lvl6pPr>
            <a:lvl7pPr lvl="6" rtl="0">
              <a:spcBef>
                <a:spcPts val="500"/>
              </a:spcBef>
              <a:buClr>
                <a:schemeClr val="dk1"/>
              </a:buClr>
              <a:buSzPct val="100000"/>
              <a:buChar char="●"/>
              <a:defRPr sz="3200">
                <a:solidFill>
                  <a:schemeClr val="dk1"/>
                </a:solidFill>
              </a:defRPr>
            </a:lvl7pPr>
            <a:lvl8pPr lvl="7" rtl="0">
              <a:spcBef>
                <a:spcPts val="500"/>
              </a:spcBef>
              <a:buClr>
                <a:schemeClr val="dk1"/>
              </a:buClr>
              <a:buSzPct val="100000"/>
              <a:buChar char="○"/>
              <a:defRPr sz="3200">
                <a:solidFill>
                  <a:schemeClr val="dk1"/>
                </a:solidFill>
              </a:defRPr>
            </a:lvl8pPr>
            <a:lvl9pPr lvl="8" rtl="0">
              <a:spcBef>
                <a:spcPts val="500"/>
              </a:spcBef>
              <a:buClr>
                <a:schemeClr val="dk1"/>
              </a:buClr>
              <a:buSzPct val="100000"/>
              <a:buChar char="■"/>
              <a:defRPr sz="3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14546545" y="9288596"/>
            <a:ext cx="932700" cy="769799"/>
          </a:xfrm>
          <a:prstGeom prst="rect">
            <a:avLst/>
          </a:prstGeom>
          <a:noFill/>
          <a:ln>
            <a:noFill/>
          </a:ln>
        </p:spPr>
        <p:txBody>
          <a:bodyPr lIns="163925" tIns="163925" rIns="163925" bIns="1639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2300">
                <a:solidFill>
                  <a:schemeClr val="dk1"/>
                </a:solidFill>
              </a:rPr>
              <a:t>‹#›</a:t>
            </a:fld>
            <a:endParaRPr lang="en" sz="2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/>
        </p:nvSpPr>
        <p:spPr>
          <a:xfrm>
            <a:off x="0" y="4299300"/>
            <a:ext cx="15544800" cy="145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INSIGHTS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hape 109"/>
          <p:cNvCxnSpPr/>
          <p:nvPr/>
        </p:nvCxnSpPr>
        <p:spPr>
          <a:xfrm>
            <a:off x="10168650" y="1152225"/>
            <a:ext cx="0" cy="8133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110" name="Shape 110"/>
          <p:cNvCxnSpPr/>
          <p:nvPr/>
        </p:nvCxnSpPr>
        <p:spPr>
          <a:xfrm rot="10800000">
            <a:off x="10612399" y="3211962"/>
            <a:ext cx="38019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111" name="Shape 111"/>
          <p:cNvSpPr txBox="1"/>
          <p:nvPr/>
        </p:nvSpPr>
        <p:spPr>
          <a:xfrm>
            <a:off x="10641050" y="1322337"/>
            <a:ext cx="3659399" cy="157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600" b="1">
                <a:solidFill>
                  <a:srgbClr val="1B9FD9"/>
                </a:solidFill>
                <a:latin typeface="Proxima Nova"/>
                <a:ea typeface="Proxima Nova"/>
                <a:cs typeface="Proxima Nova"/>
                <a:sym typeface="Proxima Nova"/>
              </a:rPr>
              <a:t>$6.85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 earned media value for Influencers from every $1.00 of paid media.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2400" b="1">
              <a:solidFill>
                <a:srgbClr val="1B9FD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112" name="Shape 112"/>
          <p:cNvCxnSpPr/>
          <p:nvPr/>
        </p:nvCxnSpPr>
        <p:spPr>
          <a:xfrm rot="10800000">
            <a:off x="10612399" y="5207787"/>
            <a:ext cx="38019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113" name="Shape 113"/>
          <p:cNvCxnSpPr/>
          <p:nvPr/>
        </p:nvCxnSpPr>
        <p:spPr>
          <a:xfrm rot="10800000">
            <a:off x="10612399" y="7193412"/>
            <a:ext cx="38019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114" name="Shape 114"/>
          <p:cNvSpPr txBox="1"/>
          <p:nvPr/>
        </p:nvSpPr>
        <p:spPr>
          <a:xfrm>
            <a:off x="1121900" y="4425775"/>
            <a:ext cx="7826700" cy="120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6000" b="1">
                <a:latin typeface="Proxima Nova"/>
                <a:ea typeface="Proxima Nova"/>
                <a:cs typeface="Proxima Nova"/>
                <a:sym typeface="Proxima Nova"/>
              </a:rPr>
              <a:t>WHY INFLUENCERS?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10641050" y="3524525"/>
            <a:ext cx="3955800" cy="13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600" b="1">
                <a:solidFill>
                  <a:srgbClr val="1B9FD9"/>
                </a:solidFill>
                <a:latin typeface="Proxima Nova"/>
                <a:ea typeface="Proxima Nova"/>
                <a:cs typeface="Proxima Nova"/>
                <a:sym typeface="Proxima Nova"/>
              </a:rPr>
              <a:t>8 of 10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most recognizable celebrities among our demo are digital stars.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2400" b="1">
              <a:solidFill>
                <a:srgbClr val="1B9FD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x="10641050" y="5566212"/>
            <a:ext cx="3955800" cy="13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600" b="1">
                <a:solidFill>
                  <a:srgbClr val="1B9FD9"/>
                </a:solidFill>
                <a:latin typeface="Proxima Nova"/>
                <a:ea typeface="Proxima Nova"/>
                <a:cs typeface="Proxima Nova"/>
                <a:sym typeface="Proxima Nova"/>
              </a:rPr>
              <a:t>74%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of those who received advice found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it to be influential in their decision.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2400" b="1">
              <a:solidFill>
                <a:srgbClr val="1B9FD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10641050" y="7528900"/>
            <a:ext cx="3955800" cy="13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600" b="1">
                <a:solidFill>
                  <a:srgbClr val="1B9FD9"/>
                </a:solidFill>
                <a:latin typeface="Proxima Nova"/>
                <a:ea typeface="Proxima Nova"/>
                <a:cs typeface="Proxima Nova"/>
                <a:sym typeface="Proxima Nova"/>
              </a:rPr>
              <a:t>83%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said they are interested in sharing information about their purchases with people they know.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2400" b="1">
              <a:solidFill>
                <a:srgbClr val="1B9FD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/>
        </p:nvSpPr>
        <p:spPr>
          <a:xfrm>
            <a:off x="1170375" y="3568175"/>
            <a:ext cx="13203899" cy="145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96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IDENTIFYING INFLUENCERS</a:t>
            </a:r>
            <a:endParaRPr lang="en" sz="9600" b="1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1332875" y="1897800"/>
            <a:ext cx="12879299" cy="1842000"/>
          </a:xfrm>
          <a:prstGeom prst="rect">
            <a:avLst/>
          </a:prstGeom>
          <a:noFill/>
          <a:ln>
            <a:noFill/>
          </a:ln>
        </p:spPr>
        <p:txBody>
          <a:bodyPr lIns="91800" tIns="91800" rIns="91800" bIns="91800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5200" b="1" dirty="0" smtClean="0">
                <a:latin typeface="Proxima Nova"/>
                <a:ea typeface="Proxima Nova"/>
                <a:cs typeface="Proxima Nova"/>
                <a:sym typeface="Proxima Nova"/>
              </a:rPr>
              <a:t>WHO </a:t>
            </a:r>
            <a:r>
              <a:rPr lang="en" sz="5200" b="1" dirty="0">
                <a:latin typeface="Proxima Nova"/>
                <a:ea typeface="Proxima Nova"/>
                <a:cs typeface="Proxima Nova"/>
                <a:sym typeface="Proxima Nova"/>
              </a:rPr>
              <a:t>THEY ARE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 dirty="0">
                <a:latin typeface="Proxima Nova"/>
                <a:ea typeface="Proxima Nova"/>
                <a:cs typeface="Proxima Nova"/>
                <a:sym typeface="Proxima Nova"/>
              </a:rPr>
              <a:t>We’ll recruit and onboard influencers who </a:t>
            </a:r>
            <a:r>
              <a:rPr lang="en-US" sz="2400" dirty="0" smtClean="0">
                <a:latin typeface="Proxima Nova"/>
                <a:ea typeface="Proxima Nova"/>
                <a:cs typeface="Proxima Nova"/>
                <a:sym typeface="Proxima Nova"/>
              </a:rPr>
              <a:t>are likel</a:t>
            </a:r>
            <a:r>
              <a:rPr lang="en-US" sz="2400" dirty="0" smtClean="0">
                <a:latin typeface="Proxima Nova"/>
                <a:ea typeface="Proxima Nova"/>
                <a:cs typeface="Proxima Nova"/>
                <a:sym typeface="Proxima Nova"/>
              </a:rPr>
              <a:t>y to embrace the values of IRLC</a:t>
            </a:r>
            <a:endParaRPr lang="en" sz="2400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1049575" y="4030650"/>
            <a:ext cx="4361999" cy="4392900"/>
          </a:xfrm>
          <a:prstGeom prst="rect">
            <a:avLst/>
          </a:prstGeom>
          <a:solidFill>
            <a:srgbClr val="EF484E"/>
          </a:solidFill>
          <a:ln>
            <a:noFill/>
          </a:ln>
        </p:spPr>
        <p:txBody>
          <a:bodyPr lIns="91800" tIns="91800" rIns="91800" bIns="91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5591399" y="4030650"/>
            <a:ext cx="4361999" cy="4392900"/>
          </a:xfrm>
          <a:prstGeom prst="rect">
            <a:avLst/>
          </a:prstGeom>
          <a:solidFill>
            <a:srgbClr val="1F9BDE"/>
          </a:solidFill>
          <a:ln>
            <a:noFill/>
          </a:ln>
        </p:spPr>
        <p:txBody>
          <a:bodyPr lIns="91800" tIns="91800" rIns="91800" bIns="91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10133224" y="4030650"/>
            <a:ext cx="4361999" cy="4392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800" tIns="91800" rIns="91800" bIns="91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 txBox="1"/>
          <p:nvPr/>
        </p:nvSpPr>
        <p:spPr>
          <a:xfrm>
            <a:off x="1293500" y="5107075"/>
            <a:ext cx="3796200" cy="1542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" sz="3000" b="1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DEMOGRAPHIC</a:t>
            </a:r>
          </a:p>
          <a:p>
            <a:pPr marL="25400" marR="0" lvl="0" indent="0" algn="ctr" rtl="0">
              <a:spcBef>
                <a:spcPts val="0"/>
              </a:spcBef>
              <a:buNone/>
            </a:pPr>
            <a:endParaRPr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5400" marR="0" lvl="0" indent="0" algn="ctr" rtl="0">
              <a:spcBef>
                <a:spcPts val="0"/>
              </a:spcBef>
              <a:buNone/>
            </a:pPr>
            <a:endParaRPr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540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dirty="0" smtClean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Are multi-cultural and/or the sons and daughters of immigrants</a:t>
            </a:r>
            <a:endParaRPr lang="en"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500" b="1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5400" marR="0" lvl="0" indent="0" algn="ctr" rtl="0">
              <a:lnSpc>
                <a:spcPct val="100000"/>
              </a:lnSpc>
              <a:spcBef>
                <a:spcPts val="0"/>
              </a:spcBef>
              <a:buNone/>
            </a:pPr>
            <a:endParaRPr sz="2100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5874287" y="5107075"/>
            <a:ext cx="3796200" cy="1542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" sz="3000" b="1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ENGAGEMENT</a:t>
            </a:r>
          </a:p>
          <a:p>
            <a:pPr marL="25400" marR="0" lvl="0" indent="0" algn="ctr" rtl="0">
              <a:spcBef>
                <a:spcPts val="0"/>
              </a:spcBef>
              <a:buNone/>
            </a:pPr>
            <a:endParaRPr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5400" marR="0" lvl="0" indent="0" algn="ctr" rtl="0">
              <a:spcBef>
                <a:spcPts val="0"/>
              </a:spcBef>
              <a:buNone/>
            </a:pPr>
            <a:endParaRPr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540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dirty="0" smtClean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Minimum of 50K+ social reach</a:t>
            </a:r>
            <a:endParaRPr lang="en"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500" b="1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5400" marR="0" lvl="0" indent="0" algn="ctr" rtl="0">
              <a:lnSpc>
                <a:spcPct val="100000"/>
              </a:lnSpc>
              <a:spcBef>
                <a:spcPts val="0"/>
              </a:spcBef>
              <a:buNone/>
            </a:pPr>
            <a:endParaRPr sz="2100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10416112" y="5107075"/>
            <a:ext cx="3796200" cy="1542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RELEVANCE</a:t>
            </a:r>
            <a:endParaRPr lang="en" sz="3000" b="1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5400" marR="0" lvl="0" indent="0" algn="ctr" rtl="0">
              <a:spcBef>
                <a:spcPts val="0"/>
              </a:spcBef>
              <a:buNone/>
            </a:pPr>
            <a:endParaRPr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5400" marR="0" lvl="0" indent="0" algn="ctr" rtl="0">
              <a:spcBef>
                <a:spcPts val="0"/>
              </a:spcBef>
              <a:buNone/>
            </a:pPr>
            <a:endParaRPr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540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dirty="0" smtClean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Have left leaning content</a:t>
            </a:r>
            <a:endParaRPr lang="en"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500" b="1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5400" marR="0" lvl="0" indent="0" algn="ctr" rtl="0">
              <a:lnSpc>
                <a:spcPct val="100000"/>
              </a:lnSpc>
              <a:spcBef>
                <a:spcPts val="0"/>
              </a:spcBef>
              <a:buNone/>
            </a:pPr>
            <a:endParaRPr sz="2100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/>
        </p:nvSpPr>
        <p:spPr>
          <a:xfrm>
            <a:off x="0" y="1123850"/>
            <a:ext cx="15544800" cy="98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5200" b="1">
                <a:highlight>
                  <a:srgbClr val="FF00FF"/>
                </a:highlight>
                <a:latin typeface="Proxima Nova"/>
                <a:ea typeface="Proxima Nova"/>
                <a:cs typeface="Proxima Nova"/>
                <a:sym typeface="Proxima Nova"/>
              </a:rPr>
              <a:t>NAME OF INFLUENCER GROUP</a:t>
            </a:r>
          </a:p>
        </p:txBody>
      </p:sp>
      <p:sp>
        <p:nvSpPr>
          <p:cNvPr id="220" name="Shape 220"/>
          <p:cNvSpPr/>
          <p:nvPr/>
        </p:nvSpPr>
        <p:spPr>
          <a:xfrm>
            <a:off x="5835275" y="4921487"/>
            <a:ext cx="1432499" cy="144269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lIns="91800" tIns="91800" rIns="91800" bIns="91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10809725" y="4921487"/>
            <a:ext cx="1432499" cy="144269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lIns="91800" tIns="91800" rIns="91800" bIns="91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 txBox="1"/>
          <p:nvPr/>
        </p:nvSpPr>
        <p:spPr>
          <a:xfrm>
            <a:off x="2345150" y="5014112"/>
            <a:ext cx="2615099" cy="722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en-US" sz="2400" b="1" dirty="0" smtClean="0">
                <a:latin typeface="Proxima Nova"/>
                <a:ea typeface="Proxima Nova"/>
                <a:cs typeface="Proxima Nova"/>
                <a:sym typeface="Proxima Nova"/>
              </a:rPr>
              <a:t>TIM DELAGHETTO</a:t>
            </a:r>
            <a:endParaRPr lang="en" sz="2400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5400" marR="0" lvl="0" indent="0" rtl="0">
              <a:spcBef>
                <a:spcPts val="0"/>
              </a:spcBef>
              <a:buSzPct val="25000"/>
              <a:buNone/>
            </a:pPr>
            <a:r>
              <a:rPr lang="en" sz="1800" dirty="0">
                <a:latin typeface="Proxima Nova"/>
                <a:ea typeface="Proxima Nova"/>
                <a:cs typeface="Proxima Nova"/>
                <a:sym typeface="Proxima Nova"/>
              </a:rPr>
              <a:t>TOTAL REACH | </a:t>
            </a:r>
            <a:r>
              <a:rPr lang="en-US" sz="1800" dirty="0" smtClean="0">
                <a:latin typeface="Proxima Nova"/>
                <a:ea typeface="Proxima Nova"/>
                <a:cs typeface="Proxima Nova"/>
                <a:sym typeface="Proxima Nova"/>
              </a:rPr>
              <a:t>5MM+</a:t>
            </a:r>
            <a:endParaRPr lang="en" sz="18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500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5400" marR="0" lvl="0" indent="0" rtl="0">
              <a:lnSpc>
                <a:spcPct val="100000"/>
              </a:lnSpc>
              <a:spcBef>
                <a:spcPts val="0"/>
              </a:spcBef>
              <a:buNone/>
            </a:pPr>
            <a:endParaRPr sz="2100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7457725" y="5014112"/>
            <a:ext cx="2615099" cy="722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en-US" sz="2400" b="1" dirty="0" smtClean="0">
                <a:latin typeface="Proxima Nova"/>
                <a:ea typeface="Proxima Nova"/>
                <a:cs typeface="Proxima Nova"/>
                <a:sym typeface="Proxima Nova"/>
              </a:rPr>
              <a:t>JKFILMS</a:t>
            </a:r>
            <a:endParaRPr lang="en" sz="2400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5400" marR="0" lvl="0" indent="0" rtl="0">
              <a:spcBef>
                <a:spcPts val="0"/>
              </a:spcBef>
              <a:buSzPct val="25000"/>
              <a:buNone/>
            </a:pPr>
            <a:r>
              <a:rPr lang="en" sz="1800" dirty="0">
                <a:latin typeface="Proxima Nova"/>
                <a:ea typeface="Proxima Nova"/>
                <a:cs typeface="Proxima Nova"/>
                <a:sym typeface="Proxima Nova"/>
              </a:rPr>
              <a:t>TOTAL REACH | </a:t>
            </a:r>
            <a:r>
              <a:rPr lang="en-US" sz="1800" dirty="0" smtClean="0">
                <a:latin typeface="Proxima Nova"/>
                <a:ea typeface="Proxima Nova"/>
                <a:cs typeface="Proxima Nova"/>
                <a:sym typeface="Proxima Nova"/>
              </a:rPr>
              <a:t>10MM_</a:t>
            </a:r>
            <a:endParaRPr lang="en" sz="18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500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5400" marR="0" lvl="0" indent="0" rtl="0">
              <a:lnSpc>
                <a:spcPct val="100000"/>
              </a:lnSpc>
              <a:spcBef>
                <a:spcPts val="0"/>
              </a:spcBef>
              <a:buNone/>
            </a:pPr>
            <a:endParaRPr sz="2100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24" name="Shape 224"/>
          <p:cNvSpPr txBox="1"/>
          <p:nvPr/>
        </p:nvSpPr>
        <p:spPr>
          <a:xfrm>
            <a:off x="12457325" y="5014112"/>
            <a:ext cx="2615099" cy="722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en-US" sz="2400" b="1" dirty="0" smtClean="0">
                <a:latin typeface="Proxima Nova"/>
                <a:ea typeface="Proxima Nova"/>
                <a:cs typeface="Proxima Nova"/>
                <a:sym typeface="Proxima Nova"/>
              </a:rPr>
              <a:t>ERIC OCHOA</a:t>
            </a:r>
            <a:endParaRPr lang="en" sz="2400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5400" marR="0" lvl="0" indent="0" rtl="0">
              <a:spcBef>
                <a:spcPts val="0"/>
              </a:spcBef>
              <a:buSzPct val="25000"/>
              <a:buNone/>
            </a:pPr>
            <a:r>
              <a:rPr lang="en" sz="1800" dirty="0">
                <a:latin typeface="Proxima Nova"/>
                <a:ea typeface="Proxima Nova"/>
                <a:cs typeface="Proxima Nova"/>
                <a:sym typeface="Proxima Nova"/>
              </a:rPr>
              <a:t>TOTAL REACH </a:t>
            </a:r>
            <a:r>
              <a:rPr lang="en-US" sz="1800" dirty="0" smtClean="0">
                <a:latin typeface="Proxima Nova"/>
                <a:ea typeface="Proxima Nova"/>
                <a:cs typeface="Proxima Nova"/>
                <a:sym typeface="Proxima Nova"/>
              </a:rPr>
              <a:t> 2MM+</a:t>
            </a:r>
            <a:endParaRPr lang="en" sz="18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500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5400" marR="0" lvl="0" indent="0" rtl="0">
              <a:lnSpc>
                <a:spcPct val="100000"/>
              </a:lnSpc>
              <a:spcBef>
                <a:spcPts val="0"/>
              </a:spcBef>
              <a:buNone/>
            </a:pPr>
            <a:endParaRPr sz="2100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" name="Picture 1" descr="tim_delaghetto_-_Google_Searc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75" y="4921487"/>
            <a:ext cx="1485900" cy="1244600"/>
          </a:xfrm>
          <a:prstGeom prst="rect">
            <a:avLst/>
          </a:prstGeom>
        </p:spPr>
      </p:pic>
      <p:pic>
        <p:nvPicPr>
          <p:cNvPr id="3" name="Picture 2" descr="tumblr_nteanun7co1ur0ln2o1_50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385" y="4733797"/>
            <a:ext cx="1630389" cy="1630389"/>
          </a:xfrm>
          <a:prstGeom prst="rect">
            <a:avLst/>
          </a:prstGeom>
        </p:spPr>
      </p:pic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664" y="4658826"/>
            <a:ext cx="1638336" cy="17053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/>
        </p:nvSpPr>
        <p:spPr>
          <a:xfrm>
            <a:off x="1170375" y="3123600"/>
            <a:ext cx="13203899" cy="44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 b="1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THE ROLE OF </a:t>
            </a:r>
            <a:r>
              <a:rPr lang="en-US" sz="96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INLUENCERS</a:t>
            </a:r>
            <a:endParaRPr lang="en" sz="9600" b="1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/>
        </p:nvSpPr>
        <p:spPr>
          <a:xfrm>
            <a:off x="0" y="3529200"/>
            <a:ext cx="60729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200" b="1" dirty="0">
                <a:solidFill>
                  <a:srgbClr val="1B9FD9"/>
                </a:solidFill>
                <a:latin typeface="Proxima Nova"/>
                <a:ea typeface="Proxima Nova"/>
                <a:cs typeface="Proxima Nova"/>
                <a:sym typeface="Proxima Nova"/>
              </a:rPr>
              <a:t>THE ROLE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4200" b="1" dirty="0">
                <a:solidFill>
                  <a:srgbClr val="1B9FD9"/>
                </a:solidFill>
                <a:latin typeface="Proxima Nova"/>
                <a:ea typeface="Proxima Nova"/>
                <a:cs typeface="Proxima Nova"/>
                <a:sym typeface="Proxima Nova"/>
              </a:rPr>
              <a:t>OF </a:t>
            </a:r>
            <a:r>
              <a:rPr lang="en-US" sz="4200" b="1" dirty="0" smtClean="0">
                <a:solidFill>
                  <a:srgbClr val="1B9FD9"/>
                </a:solidFill>
                <a:latin typeface="Proxima Nova"/>
                <a:ea typeface="Proxima Nova"/>
                <a:cs typeface="Proxima Nova"/>
                <a:sym typeface="Proxima Nova"/>
              </a:rPr>
              <a:t>INFLUENCERS</a:t>
            </a:r>
            <a:endParaRPr lang="en" sz="4200" b="1" dirty="0">
              <a:solidFill>
                <a:srgbClr val="1B9FD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246" name="Shape 246"/>
          <p:cNvCxnSpPr/>
          <p:nvPr/>
        </p:nvCxnSpPr>
        <p:spPr>
          <a:xfrm>
            <a:off x="6072825" y="774150"/>
            <a:ext cx="0" cy="85100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247" name="Shape 247"/>
          <p:cNvSpPr txBox="1"/>
          <p:nvPr/>
        </p:nvSpPr>
        <p:spPr>
          <a:xfrm>
            <a:off x="6779700" y="3290250"/>
            <a:ext cx="7353899" cy="3238799"/>
          </a:xfrm>
          <a:prstGeom prst="rect">
            <a:avLst/>
          </a:prstGeom>
          <a:noFill/>
          <a:ln>
            <a:noFill/>
          </a:ln>
        </p:spPr>
        <p:txBody>
          <a:bodyPr lIns="163200" tIns="163200" rIns="163200" bIns="163200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dirty="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We can collaborate with digital influencers </a:t>
            </a:r>
            <a:r>
              <a:rPr lang="en-US" sz="2400" dirty="0" err="1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andhave</a:t>
            </a:r>
            <a:r>
              <a:rPr lang="en-US" sz="2400" dirty="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them create content within their own YouTube videos to drive awareness.</a:t>
            </a:r>
            <a:endParaRPr lang="en-US" sz="24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dirty="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We can invite them to incorporate CTA’s driving fans to the Red Card website and/or walking them through the content on the Red Card.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dirty="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With built-in audiences these creators can reach hundreds of thousands and/or millions </a:t>
            </a:r>
            <a:r>
              <a:rPr lang="en-US" sz="240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of fans.</a:t>
            </a:r>
            <a:endParaRPr lang="en" sz="24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highlight>
                <a:srgbClr val="FFFFF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206</Words>
  <Application>Microsoft Macintosh PowerPoint</Application>
  <PresentationFormat>Custom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Proxima Nova</vt:lpstr>
      <vt:lpstr>simple-light-2</vt:lpstr>
      <vt:lpstr>simple-light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Brendan Gahan</cp:lastModifiedBy>
  <cp:revision>2</cp:revision>
  <dcterms:modified xsi:type="dcterms:W3CDTF">2017-08-06T18:45:48Z</dcterms:modified>
</cp:coreProperties>
</file>